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C98A6-9224-4ED5-8BF8-70B534BE33D6}" type="datetimeFigureOut">
              <a:rPr lang="el-GR" smtClean="0"/>
              <a:t>27/4/2018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5000-7F7A-47FD-BF61-030242541BB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1</cp:revision>
  <dcterms:created xsi:type="dcterms:W3CDTF">2018-04-27T13:48:54Z</dcterms:created>
  <dcterms:modified xsi:type="dcterms:W3CDTF">2018-04-27T13:49:28Z</dcterms:modified>
</cp:coreProperties>
</file>